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5638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931" y="10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070E5-56E4-423C-8400-87C71F62006A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98709-4743-44D6-AF34-6178B2A07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14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A98709-4743-44D6-AF34-6178B2A07EC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94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4486" y="10901365"/>
            <a:ext cx="25834495" cy="232249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4126" y="10901365"/>
            <a:ext cx="76980266" cy="232249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4128" y="63507940"/>
            <a:ext cx="51404567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8789" y="63507940"/>
            <a:ext cx="51410194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1C01-90F7-421A-9EE0-4D4F79E91F3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1EF3-62CD-4FF3-A441-D1ADB3EAC3AB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esign sem no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405638" cy="43205400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0" y="7383463"/>
            <a:ext cx="32404050" cy="2057400"/>
          </a:xfrm>
        </p:spPr>
        <p:txBody>
          <a:bodyPr>
            <a:normAutofit fontScale="90000"/>
          </a:bodyPr>
          <a:lstStyle/>
          <a:p>
            <a:pPr defTabSz="3238500"/>
            <a:r>
              <a:rPr lang="pt-BR" altLang="pt-BR" sz="6600" b="1" dirty="0">
                <a:latin typeface="Arial" charset="0"/>
                <a:cs typeface="Arial" charset="0"/>
              </a:rPr>
              <a:t>TÍTULO DO TRABALHO EM ARIAL 66, CAIXA ALTA, NEGRITO, NO CENTRO, NO TOPO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588" y="8431976"/>
            <a:ext cx="32404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3238500">
              <a:lnSpc>
                <a:spcPct val="90000"/>
              </a:lnSpc>
            </a:pPr>
            <a:r>
              <a:rPr lang="pt-BR" altLang="pt-BR" sz="4800" i="1" dirty="0">
                <a:latin typeface="Arial" charset="0"/>
              </a:rPr>
              <a:t>Nomes dos autores e abreviação das instituições (Arial 48)</a:t>
            </a: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720725" y="11161713"/>
            <a:ext cx="15193963" cy="2366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 b="1" dirty="0" err="1">
                <a:latin typeface="Arial" charset="0"/>
              </a:rPr>
              <a:t>Sub-Títulos</a:t>
            </a:r>
            <a:r>
              <a:rPr lang="pt-BR" sz="6000" b="1" dirty="0">
                <a:latin typeface="Arial" charset="0"/>
              </a:rPr>
              <a:t> (Arial 60)</a:t>
            </a:r>
          </a:p>
          <a:p>
            <a:endParaRPr lang="pt-BR" sz="6000" b="1" dirty="0">
              <a:latin typeface="Arial" charset="0"/>
            </a:endParaRPr>
          </a:p>
          <a:p>
            <a:pPr algn="just"/>
            <a:r>
              <a:rPr lang="pt-BR" sz="4000" dirty="0">
                <a:latin typeface="Arial" charset="0"/>
              </a:rPr>
              <a:t>Arial tamanho mínimo 40.</a:t>
            </a: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r>
              <a:rPr lang="pt-BR" sz="4000" dirty="0">
                <a:latin typeface="Arial" charset="0"/>
              </a:rPr>
              <a:t>As figuras (resolução mínima de 320 </a:t>
            </a:r>
            <a:r>
              <a:rPr lang="pt-BR" sz="4000" dirty="0" err="1">
                <a:latin typeface="Arial" charset="0"/>
              </a:rPr>
              <a:t>dpi</a:t>
            </a:r>
            <a:r>
              <a:rPr lang="pt-BR" sz="4000" dirty="0">
                <a:latin typeface="Arial" charset="0"/>
              </a:rPr>
              <a:t>), </a:t>
            </a:r>
          </a:p>
          <a:p>
            <a:endParaRPr lang="pt-BR" sz="4000" dirty="0">
              <a:latin typeface="Arial" charset="0"/>
            </a:endParaRPr>
          </a:p>
          <a:p>
            <a:r>
              <a:rPr lang="pt-BR" sz="4000" dirty="0">
                <a:latin typeface="Arial" charset="0"/>
              </a:rPr>
              <a:t>tabelas e quadros devem estar legíveis (letra em Arial, mínimo 44). </a:t>
            </a:r>
          </a:p>
          <a:p>
            <a:endParaRPr lang="pt-BR" sz="4000" dirty="0">
              <a:latin typeface="Arial" charset="0"/>
            </a:endParaRPr>
          </a:p>
          <a:p>
            <a:pPr algn="just"/>
            <a:r>
              <a:rPr lang="pt-BR" sz="4000" dirty="0">
                <a:latin typeface="Arial" charset="0"/>
              </a:rPr>
              <a:t>As referências devem ser feitas respeitando-se as normas definidas pela ABNT. Somente deverão ser apresentadas as referências citadas no referido pôster. </a:t>
            </a: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4000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4400" dirty="0">
              <a:latin typeface="Arial" charset="0"/>
            </a:endParaRPr>
          </a:p>
          <a:p>
            <a:pPr algn="just"/>
            <a:endParaRPr lang="pt-BR" sz="4400" b="1" dirty="0">
              <a:latin typeface="Arial" charset="0"/>
            </a:endParaRPr>
          </a:p>
          <a:p>
            <a:pPr algn="just"/>
            <a:endParaRPr lang="pt-BR" sz="4400" b="1" dirty="0">
              <a:latin typeface="Arial" charset="0"/>
            </a:endParaRPr>
          </a:p>
          <a:p>
            <a:pPr algn="just"/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</p:txBody>
      </p:sp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16562388" y="11117263"/>
            <a:ext cx="15193962" cy="176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  <a:p>
            <a:endParaRPr lang="pt-BR" sz="6000" b="1" dirty="0">
              <a:latin typeface="Arial" charset="0"/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202819" y="3162300"/>
            <a:ext cx="13125526" cy="4343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85</Words>
  <Application>Microsoft Office PowerPoint</Application>
  <PresentationFormat>Personalizar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TÍTULO DO TRABALHO EM ARIAL 66, CAIXA ALTA, NEGRITO, NO CENTRO, NO TOPO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EM ARIAL 66, CAIXA ALTA, NEGRITO, NO CENTRO, NO TOPO</dc:title>
  <dc:creator>Gilmar Pacha</dc:creator>
  <cp:lastModifiedBy>nely palermo</cp:lastModifiedBy>
  <cp:revision>5</cp:revision>
  <dcterms:created xsi:type="dcterms:W3CDTF">2023-08-31T02:30:08Z</dcterms:created>
  <dcterms:modified xsi:type="dcterms:W3CDTF">2023-08-31T21:04:09Z</dcterms:modified>
</cp:coreProperties>
</file>