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1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5973A-2581-44C1-8E8A-A5CE753915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A3228-AD4F-4D79-94D6-745656093FE5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sign sem nome (4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ixaDeTexto 8"/>
          <p:cNvSpPr txBox="1">
            <a:spLocks noChangeArrowheads="1"/>
          </p:cNvSpPr>
          <p:nvPr/>
        </p:nvSpPr>
        <p:spPr bwMode="auto">
          <a:xfrm>
            <a:off x="0" y="2971800"/>
            <a:ext cx="9144000" cy="8318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altLang="pt-BR" sz="4800" b="1" dirty="0">
                <a:latin typeface="Arial" charset="0"/>
              </a:rPr>
              <a:t>TITULO DO TRABALHO</a:t>
            </a:r>
          </a:p>
        </p:txBody>
      </p:sp>
      <p:sp>
        <p:nvSpPr>
          <p:cNvPr id="6" name="CaixaDeTexto 9"/>
          <p:cNvSpPr txBox="1">
            <a:spLocks noChangeArrowheads="1"/>
          </p:cNvSpPr>
          <p:nvPr/>
        </p:nvSpPr>
        <p:spPr bwMode="auto">
          <a:xfrm>
            <a:off x="1" y="5808663"/>
            <a:ext cx="9144000" cy="8318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altLang="pt-BR" sz="2800" dirty="0">
                <a:latin typeface="Arial" charset="0"/>
              </a:rPr>
              <a:t>Autores</a:t>
            </a:r>
          </a:p>
          <a:p>
            <a:pPr algn="ctr"/>
            <a:r>
              <a:rPr lang="pt-BR" altLang="pt-BR" dirty="0">
                <a:latin typeface="Arial" charset="0"/>
              </a:rPr>
              <a:t>Instituições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esign sem nome (5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CaixaDeTexto 5"/>
          <p:cNvSpPr txBox="1">
            <a:spLocks noChangeArrowheads="1"/>
          </p:cNvSpPr>
          <p:nvPr/>
        </p:nvSpPr>
        <p:spPr bwMode="auto">
          <a:xfrm>
            <a:off x="1379538" y="476250"/>
            <a:ext cx="25955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3600" b="1" dirty="0" err="1">
                <a:latin typeface="Arial" charset="0"/>
              </a:rPr>
              <a:t>Sub-títulos</a:t>
            </a:r>
            <a:endParaRPr lang="pt-BR" altLang="pt-BR" sz="3600" b="1" dirty="0">
              <a:latin typeface="Arial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395288" y="1773238"/>
            <a:ext cx="8280400" cy="39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2400" dirty="0">
                <a:latin typeface="Arial" charset="0"/>
              </a:rPr>
              <a:t>O texto dos slides devem seguir o padrão Arial 24, justificado, espaçamento 1,5. </a:t>
            </a:r>
          </a:p>
          <a:p>
            <a:pPr algn="just">
              <a:lnSpc>
                <a:spcPct val="150000"/>
              </a:lnSpc>
            </a:pPr>
            <a:r>
              <a:rPr lang="pt-BR" altLang="pt-BR" sz="2400" dirty="0">
                <a:latin typeface="Arial" charset="0"/>
              </a:rPr>
              <a:t>As tabelas e imagens devem ser legíveis, com qualidade mínima de 320 dpi e referências. </a:t>
            </a:r>
          </a:p>
          <a:p>
            <a:pPr algn="just">
              <a:lnSpc>
                <a:spcPct val="150000"/>
              </a:lnSpc>
            </a:pPr>
            <a:endParaRPr lang="pt-BR" altLang="pt-BR" sz="2400" dirty="0">
              <a:latin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pt-BR" altLang="pt-BR" sz="2400" b="1" dirty="0">
                <a:latin typeface="Arial" charset="0"/>
              </a:rPr>
              <a:t>Tempo de apresentação: 15 minutos + 5 minutos para debate.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51</Words>
  <Application>Microsoft Office PowerPoint</Application>
  <PresentationFormat>Apresentação na tela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Apresentação do PowerPoint</vt:lpstr>
      <vt:lpstr>Apresentação do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Gilmar Pacha</dc:creator>
  <cp:lastModifiedBy>nely palermo</cp:lastModifiedBy>
  <cp:revision>4</cp:revision>
  <dcterms:created xsi:type="dcterms:W3CDTF">2023-08-31T02:48:36Z</dcterms:created>
  <dcterms:modified xsi:type="dcterms:W3CDTF">2023-08-31T20:43:20Z</dcterms:modified>
</cp:coreProperties>
</file>